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58" r:id="rId3"/>
    <p:sldId id="298" r:id="rId4"/>
    <p:sldId id="259" r:id="rId5"/>
    <p:sldId id="260" r:id="rId6"/>
    <p:sldId id="264" r:id="rId7"/>
    <p:sldId id="256" r:id="rId8"/>
    <p:sldId id="272" r:id="rId9"/>
    <p:sldId id="265" r:id="rId10"/>
    <p:sldId id="297" r:id="rId11"/>
    <p:sldId id="271" r:id="rId12"/>
    <p:sldId id="294" r:id="rId13"/>
    <p:sldId id="292" r:id="rId14"/>
    <p:sldId id="274" r:id="rId15"/>
    <p:sldId id="282" r:id="rId16"/>
    <p:sldId id="277" r:id="rId17"/>
    <p:sldId id="285" r:id="rId18"/>
    <p:sldId id="266" r:id="rId19"/>
    <p:sldId id="268" r:id="rId20"/>
    <p:sldId id="299" r:id="rId21"/>
    <p:sldId id="269" r:id="rId22"/>
    <p:sldId id="291" r:id="rId23"/>
    <p:sldId id="289" r:id="rId24"/>
    <p:sldId id="290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8AAD-0271-46B6-BCCB-2A826EF3B8AD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35D1-8096-478F-BB56-EE961B306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নং-১০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গ্রামাঞ্চলে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কৃষিকে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IPM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কেঁচো</a:t>
            </a:r>
            <a:r>
              <a:rPr lang="en-US" sz="1200" b="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1200" b="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1200" b="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1200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1200" b="0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1200" b="0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cap="none" spc="0" baseline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none" spc="0" baseline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cap="none" spc="0" baseline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cap="none" spc="0" dirty="0" smtClean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গো-খাদ্য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উৎপাদন,সাইলো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নং-১২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বিশ্ববিদ্যালয়গুলোতে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পিএইচডি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জীবকৌশল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অগ্রগতি,বাংলাদেশের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নং-১৩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১৪-এই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বৈচিত্র্যময়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7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3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১৬-এই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কৃষিবিজ্ঞান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যেনন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তেমনিই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8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নং-১৭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বণ্টনকারী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1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১৮ 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হেক্টরে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8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১৯ 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জোগানদার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চীন।চীনা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নং-২০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রপ্তানিকারক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বিস্ময়কর,কৃষির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0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নং-২১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সংগঠনগুলো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2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২২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7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নং-২৩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মূল্যায়ম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9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২৫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7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নং-</a:t>
            </a:r>
            <a:r>
              <a:rPr lang="en-US" baseline="0" dirty="0" smtClean="0"/>
              <a:t>০৩- </a:t>
            </a:r>
            <a:r>
              <a:rPr lang="en-US" baseline="0" dirty="0" err="1" smtClean="0"/>
              <a:t>ধাপ</a:t>
            </a:r>
            <a:r>
              <a:rPr lang="en-US" baseline="0" dirty="0" smtClean="0"/>
              <a:t> ১- </a:t>
            </a:r>
            <a:r>
              <a:rPr lang="en-US" baseline="0" dirty="0" err="1" smtClean="0"/>
              <a:t>শিক্ষকঃবলতো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এশিয়ার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অবস্থিত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----। </a:t>
            </a:r>
            <a:r>
              <a:rPr lang="en-US" baseline="0" dirty="0" err="1" smtClean="0"/>
              <a:t>ধাপ</a:t>
            </a:r>
            <a:r>
              <a:rPr lang="en-US" baseline="0" dirty="0" smtClean="0"/>
              <a:t> ২-শিক্ষকঃ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পাচ্ছ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হয়তোবা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কৃষির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বিশ্বের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ম্যাপটি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বলতো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আসবো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80C5-5C85-4D6E-A9D3-09E3F7F084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পরিচিত।এনিমেশনের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৭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দেশসমুহ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প্রযুক্তিতেও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দেশসমুহ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৮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গ্রাফের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৯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যাত্রাকালে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বিশ্ববিদ্যালয়,ট্রেনিং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অনষদ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5D1-8096-478F-BB56-EE961B306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62" y="0"/>
            <a:ext cx="9242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087" y="377279"/>
            <a:ext cx="85042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52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class six chapter 2\agriculture\8 class\751fd7ce590351230d1e6915d10b9178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38960" r="11002" b="10674"/>
          <a:stretch/>
        </p:blipFill>
        <p:spPr bwMode="auto">
          <a:xfrm>
            <a:off x="3429000" y="2286000"/>
            <a:ext cx="1797269" cy="20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2667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.kalerkantho.com/print_edition/admin/news_images/771/image_771_2233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99593" cy="18513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09800" y="1154295"/>
            <a:ext cx="2107325" cy="113170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31716">
            <a:off x="2591719" y="882296"/>
            <a:ext cx="204032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গ্রামঞ্চলে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0" descr="https://www.uvm.edu/%7Eentlab/Greenhouse%20IPM/Links/IPMPos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28601"/>
            <a:ext cx="1537139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4" name="Straight Arrow Connector 13"/>
          <p:cNvCxnSpPr/>
          <p:nvPr/>
        </p:nvCxnSpPr>
        <p:spPr>
          <a:xfrm flipV="1">
            <a:off x="4335518" y="914400"/>
            <a:ext cx="1016875" cy="134549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2393" y="228600"/>
            <a:ext cx="203900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IPM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8" descr="http://www.bogratimes24.com/wp-content/uploads/2014/09/s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7263" y="2667000"/>
            <a:ext cx="1989083" cy="17137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22" name="Straight Arrow Connector 21"/>
          <p:cNvCxnSpPr/>
          <p:nvPr/>
        </p:nvCxnSpPr>
        <p:spPr>
          <a:xfrm>
            <a:off x="4787462" y="4191000"/>
            <a:ext cx="1994338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2393" y="2714729"/>
            <a:ext cx="1600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991804" y="4380796"/>
            <a:ext cx="0" cy="64840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6" descr="http://www.alokitobangladesh.com/assets/images/news_images/2014/05/29/4_757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029200"/>
            <a:ext cx="2375339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4" name="Rectangle 23"/>
          <p:cNvSpPr/>
          <p:nvPr/>
        </p:nvSpPr>
        <p:spPr>
          <a:xfrm>
            <a:off x="7431486" y="6396335"/>
            <a:ext cx="9380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2000" b="1" cap="none" spc="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15000" y="5676900"/>
            <a:ext cx="735327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http://www.deshprotidin24.com/wp-content/uploads/2014/12/Meherpur-Pic-3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621702"/>
            <a:ext cx="2000829" cy="1702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Rectangle 29"/>
          <p:cNvSpPr/>
          <p:nvPr/>
        </p:nvSpPr>
        <p:spPr>
          <a:xfrm>
            <a:off x="3886200" y="6400800"/>
            <a:ext cx="12314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কম্পোস্ট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362201" y="5641428"/>
            <a:ext cx="1066799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10" descr="http://www.agronewsbd.com/admin/images/9138197697433st%20sa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530" y="4648200"/>
            <a:ext cx="1739732" cy="1665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3" name="Rectangle 32"/>
          <p:cNvSpPr/>
          <p:nvPr/>
        </p:nvSpPr>
        <p:spPr>
          <a:xfrm>
            <a:off x="457200" y="6400800"/>
            <a:ext cx="14173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কেঁচো</a:t>
            </a:r>
            <a:r>
              <a:rPr lang="en-U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>
            <a:endCxn id="21504" idx="1"/>
          </p:cNvCxnSpPr>
          <p:nvPr/>
        </p:nvCxnSpPr>
        <p:spPr>
          <a:xfrm flipV="1">
            <a:off x="457200" y="3514636"/>
            <a:ext cx="927268" cy="103796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04" name="TextBox 21503"/>
          <p:cNvSpPr txBox="1"/>
          <p:nvPr/>
        </p:nvSpPr>
        <p:spPr>
          <a:xfrm>
            <a:off x="1384468" y="2914471"/>
            <a:ext cx="17397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পৌঁছানো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8" grpId="0" animBg="1"/>
      <p:bldP spid="28" grpId="0" animBg="1"/>
      <p:bldP spid="24" grpId="0"/>
      <p:bldP spid="30" grpId="0"/>
      <p:bldP spid="33" grpId="0"/>
      <p:bldP spid="215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class six chapter 2\agriculture\8 class\751fd7ce590351230d1e6915d10b9178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38960" r="11002" b="10674"/>
          <a:stretch/>
        </p:blipFill>
        <p:spPr bwMode="auto">
          <a:xfrm>
            <a:off x="3657600" y="2430517"/>
            <a:ext cx="1797269" cy="20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281151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7400" y="1524000"/>
            <a:ext cx="2107326" cy="90651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377802">
            <a:off x="1609397" y="2060315"/>
            <a:ext cx="205202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990600"/>
            <a:ext cx="2054772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8" descr="http://www.bdkrishinews.com/wp-content/uploads/2014/11/ale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972" y="221397"/>
            <a:ext cx="2060028" cy="1685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Rectangle 14"/>
          <p:cNvSpPr/>
          <p:nvPr/>
        </p:nvSpPr>
        <p:spPr>
          <a:xfrm>
            <a:off x="2372645" y="452735"/>
            <a:ext cx="1513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66059" y="4347865"/>
            <a:ext cx="223040" cy="144333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4" descr="http://www.bdpress.net/uploads/news_image/1432561982_24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4874" y="228600"/>
            <a:ext cx="2098126" cy="1685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3" name="Rectangle 22"/>
          <p:cNvSpPr/>
          <p:nvPr/>
        </p:nvSpPr>
        <p:spPr>
          <a:xfrm>
            <a:off x="2409431" y="1071530"/>
            <a:ext cx="1406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http://www.dainikazadi.org/admin/news_imagefebruary2013/7dba579701cc0028350ddabb943773b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221397"/>
            <a:ext cx="1885949" cy="1266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5" name="Picture 2" descr="http://mods.fs-uk.com/6620/1281282308_zngSw8OUFx6RX38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4875" y="2133600"/>
            <a:ext cx="2098126" cy="1634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7" name="Rectangle 26"/>
          <p:cNvSpPr/>
          <p:nvPr/>
        </p:nvSpPr>
        <p:spPr>
          <a:xfrm>
            <a:off x="7188391" y="3886200"/>
            <a:ext cx="119936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সাইলো</a:t>
            </a:r>
            <a:r>
              <a:rPr lang="en-US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297871" y="4307799"/>
            <a:ext cx="860321" cy="388643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55281" y="6387863"/>
            <a:ext cx="231843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8740" y="5987753"/>
            <a:ext cx="20073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422" y="5997714"/>
            <a:ext cx="194400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চাষকৃত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3" descr="D:\class six chapter 2\agriculture\class 6\fish_bangla_204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2" y="4054735"/>
            <a:ext cx="2190684" cy="1819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38673" y="6050643"/>
            <a:ext cx="30393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class six chapter 2\agriculture\6-8class agriculture picture\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92" y="4495800"/>
            <a:ext cx="1300163" cy="1532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lass six chapter 2\agriculture\agriculture 4-11\5-agr_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0543"/>
            <a:ext cx="1425560" cy="14972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lass six chapter 2\agriculture\agriculture 4-11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70" y="4571117"/>
            <a:ext cx="1770460" cy="13724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/>
      <p:bldP spid="23" grpId="0"/>
      <p:bldP spid="27" grpId="0" animBg="1"/>
      <p:bldP spid="33" grpId="0" animBg="1"/>
      <p:bldP spid="36" grpId="0" animBg="1"/>
      <p:bldP spid="3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lass six chapter 2\agriculture\8 class\751fd7ce590351230d1e6915d10b9178_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38960" r="11002" b="10674"/>
          <a:stretch/>
        </p:blipFill>
        <p:spPr bwMode="auto">
          <a:xfrm>
            <a:off x="3657600" y="2430517"/>
            <a:ext cx="1797269" cy="2065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81151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303611" y="1447800"/>
            <a:ext cx="2353990" cy="14428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223969" y="1676400"/>
            <a:ext cx="840828" cy="11351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43800" y="2553642"/>
            <a:ext cx="8211" cy="90426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2" name="Picture 2" descr="D:\class six chapter 2\agriculture\6-8class agriculture picture\bangladesh_agriculture_university_bau_screenshot_by_saifu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21" b="10156"/>
          <a:stretch/>
        </p:blipFill>
        <p:spPr bwMode="auto">
          <a:xfrm>
            <a:off x="6064797" y="401485"/>
            <a:ext cx="2538949" cy="20290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8498" y="3601920"/>
            <a:ext cx="264450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বিশ্ববিদ্যালয়গুলোতে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পিএইচডি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97122" y="4172129"/>
            <a:ext cx="1560480" cy="6096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406" y="3556337"/>
            <a:ext cx="19787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3" name="Picture 3" descr="D:\class six chapter 2\agriculture\6-8class agriculture picture\52970_99536_13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8" y="4648200"/>
            <a:ext cx="1866900" cy="2006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85021" y="401485"/>
            <a:ext cx="252018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বায়োটেকনোলজি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জীবকৌশল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373" y="2438400"/>
            <a:ext cx="7924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2895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://2.bp.blogspot.com/-580Y1bnDcFE/VNMXj2v41YI/AAAAAAAABWo/WfAmonnsZls/s1600/indi-MMAP-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942975"/>
            <a:ext cx="2699962" cy="1905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3429001" y="1933575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77811" y="2045139"/>
            <a:ext cx="1317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3200" b="1" cap="none" spc="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agriculture\8 class\13962802811_6b0d399a3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838200"/>
            <a:ext cx="2362199" cy="1997447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14782800" y="5029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4822" y="903268"/>
            <a:ext cx="19601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9201" y="1552575"/>
            <a:ext cx="1029430" cy="609600"/>
          </a:xfrm>
          <a:prstGeom prst="ellipse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5" name="Picture 4" descr="http://www.suasnews.com/wp-content/uploads/2015/03/indiacropmapp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795" y="3886200"/>
            <a:ext cx="2143016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513661" y="6096000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মরু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6" descr="http://s3.amazonaws.com/medias.photodeck.com/2fb25958-7be6-11e0-a3f9-999b7975c01d/16964_29_Tea_plantation_big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886200"/>
            <a:ext cx="2139279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2718730" y="6096000"/>
            <a:ext cx="16177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8" descr="http://10.175.165.11/SP98.139.135.128/SDwww.virtourist.com/Spasia%2fphilippines%2fbohol%2fimatges/Rqae5eb53b-c103-49e4-a363-9cb05f81161d/ID9EE698084158BDDC/RV200000/AVSkyController_3.1.2.50020/Br200/CL2-global/EI1682232823/Ht240/IP10.43.198.147%3a50199/IQ25/MO15/MT0/NIGPMOCCA-GAZDIST1-SKFCTL2/OC0/OS0/Otjpeg/PB200/PNMedCongestion_2G_Desktop/SI0700060017c450000000000000000000000000000a2bc693000000000000000000000000628b8780d6daf385561ec400/SUhttp%3a%2f%2fwww.virtourist.com%2fasia%2fphilippines%2fbohol%2fimatges%2f05.jpg/Sd736B7966697265/TI1682232823/Tr1/Wh400/EV6d087cdee08f0f0be4d05aa681ad4e8d/fil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886200"/>
            <a:ext cx="2139279" cy="2057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790077" y="6098683"/>
            <a:ext cx="1656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http://10.175.165.11/SP72.55.133.251/SDzaraimedia.com/Spwp-content%2fuploads%2f2013%2f04%2fagr/Rqae5eb53b-c103-49e4-a363-9cb05f81161d/ID30DA337B5B107234/RV200000/AVSkyController_3.1.2.50020/Br200/CL2-global/EI1733295291/Ht240/IP10.45.39.47%3a49296/IQ25/MO15/MT0/NIGPMOCCA-GAZDIST1-SKFCTL2/OC0/OS0/Otjpeg/PB200/PNMedCongestion_3G4GWiFi_Desktop/SI0700060090c050000000000000000000000000000a2d272f000000000000000000000000483785fb1f41d19d819cc500/SUhttp%3a%2f%2fzaraimedia.com%2fwp-content%2fuploads%2f2013%2f04%2fagriculture-in-india.jpg/Sd736B7966697265/TI1733295291/Tr1/Wh400/EUqgAs4LSoCNr9wiL3Y3NBjLPBWNkeeO-0ssDi0CfjuCX.rNX4d--YYB.6JbFzqul9Y3.a5c6S9r8aK1ANlTNxis4pkJqnIvbhbBVLbiihOSKEDJ65b6Dae9.fQe-vi6VuzhCRypEOghY1QeUxXE3mKxhcL3ru9kGFLTRTEakU27INK98Lk2YzVX4h9yOz9aRNMp.NtKbI.xfUQRWFA0df48vNz9HP0dPV293f4d.h4-U%3d/EV2c1a849e6f33b08c70741038db02dd16/file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3886201"/>
            <a:ext cx="2064394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5" name="Rectangle 24"/>
          <p:cNvSpPr/>
          <p:nvPr/>
        </p:nvSpPr>
        <p:spPr>
          <a:xfrm>
            <a:off x="6934200" y="6088117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পরিবেশও</a:t>
            </a:r>
            <a:r>
              <a:rPr lang="en-U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বৈচিত্র্যময়</a:t>
            </a:r>
            <a:endParaRPr lang="en-U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57918" y="3095297"/>
            <a:ext cx="3332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4" grpId="0"/>
      <p:bldP spid="12" grpId="0" animBg="1"/>
      <p:bldP spid="12" grpId="1" animBg="1"/>
      <p:bldP spid="16" grpId="0"/>
      <p:bldP spid="18" grpId="0"/>
      <p:bldP spid="2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lohagaranews24.com/wp-content/uploads/2015/05/me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762000"/>
            <a:ext cx="3926773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914400" y="3163669"/>
            <a:ext cx="114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10.175.165.11/SP108.174.147.92/SDwww.dainikdhakareport.com/Spassets%2fimages%2fnews_images%2f2015/Rqae5eb53b-c103-49e4-a363-9cb05f81161d/ID9EE698084158BDDC/RV200000/AVSkyController_3.1.2.50020/Br200/CL2-global/EI1683183707/Ht240/IP10.43.198.147%3a50641/IQ25/MO15/MT0/NIGPMOCCA-GAZDIST1-SKFCTL2/OC0/OS0/Otjpeg/PB200/PNMedCongestion_2G_Desktop/SI07000600d1c550000000000000000000000000000a2bc6930000000000000000000000006cae935c62bfae2cd423c400/SUhttp%3a%2f%2fwww.dainikdhakareport.com%2fassets%2fimages%2fnews_images%2f2015%2f03%2f16%2fegg_dhakareport_18125.jpg/Sd736B7966697265/TI1683183707/Tr1/Wh400/EV0dae392af5dda32263ac3818fc6d80a9/fil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761999"/>
            <a:ext cx="3926773" cy="23960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6324600" y="3124200"/>
            <a:ext cx="838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stb.india.com/bengali/sites/default/files/2015/05/06/37673-11-mi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4022548" cy="228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1295400" y="6150114"/>
            <a:ext cx="838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://10.175.165.11/SP208.91.199.145/SDwww.news-bangladesh.com/Spcloud%2farchives%2f2015%2f02%2fbanglad/Rqae5eb53b-c103-49e4-a363-9cb05f81161d/ID30DA337B5B107234/RV200000/AVSkyController_3.1.2.50020/Br200/CL2-global/EI1733168034/Ht240/IP10.45.39.47%3a49243/IQ25/MO15/MT0/NIGPMOCCA-GAZDIST1-SKFCTL2/OC0/OS0/Otjpeg/PB200/PNMedCongestion_3G4GWiFi_Desktop/SI070006005bc050000000000000000000000000000a2d272f000000000000000000000000d05bc7917fb056bfaf9bc500/SUhttp%3a%2f%2fwww.news-bangladesh.com%2fcloud%2farchives%2f2015%2f02%2fbangladesh-markets-2008-81-400x224.thumbnail.jpg/Sd736B7966697265/TI1733168034/Tr1/Wh400/EV8f780b8e83290b640120ca1c30f0323f/fil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86200"/>
            <a:ext cx="4038600" cy="22600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5410200" y="6248400"/>
            <a:ext cx="2659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কৃষিপণ্য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বাজারজাত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0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http://jas.sljol.info/741/volume/10/issue/1/cover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838201"/>
            <a:ext cx="1449466" cy="27354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5" name="Straight Arrow Connector 14"/>
          <p:cNvCxnSpPr/>
          <p:nvPr/>
        </p:nvCxnSpPr>
        <p:spPr>
          <a:xfrm flipV="1">
            <a:off x="1974884" y="2205904"/>
            <a:ext cx="1454116" cy="30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05000" y="1524000"/>
            <a:ext cx="1454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8662" y="2362200"/>
            <a:ext cx="1420582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45647" y="2047220"/>
            <a:ext cx="1664753" cy="8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73748" y="1504890"/>
            <a:ext cx="1511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agriculture\8 class\India-gross-domestic-produ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19236"/>
            <a:ext cx="1981200" cy="1961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1506" name="Picture 2" descr="D:\class six chapter 2\agriculture\class6 lesson3\agricultural-discs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54" y="1314510"/>
            <a:ext cx="1750232" cy="16662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https://encrypted-tbn0.gstatic.com/images?q=tbn:ANd9GcS6aCeS1kdkoMZmvAZOoAfnB-b0cVt-Q67srcP6MMZl7TYk5yvgd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324" y="4657514"/>
            <a:ext cx="2704512" cy="2063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" name="Picture 29" descr="D:\agriculture\8 class\14113124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665278"/>
            <a:ext cx="2895600" cy="20606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Rectangle 23"/>
          <p:cNvSpPr/>
          <p:nvPr/>
        </p:nvSpPr>
        <p:spPr>
          <a:xfrm>
            <a:off x="1484914" y="3733800"/>
            <a:ext cx="6452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আমদানিকারক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97808">
            <a:off x="3041609" y="5383601"/>
            <a:ext cx="2614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পণ্যে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আমদানি</a:t>
            </a:r>
            <a:endParaRPr lang="en-U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5" grpId="0" animBg="1"/>
      <p:bldP spid="3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8 class\index.htm_txt_map-of-as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08" y="814804"/>
            <a:ext cx="4836289" cy="461879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Oval 2"/>
          <p:cNvSpPr/>
          <p:nvPr/>
        </p:nvSpPr>
        <p:spPr>
          <a:xfrm>
            <a:off x="2895600" y="2017986"/>
            <a:ext cx="1143000" cy="609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:\agriculture\8 class\peo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814804"/>
            <a:ext cx="2001078" cy="2004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5181600" y="842095"/>
            <a:ext cx="176253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38601" y="2322788"/>
            <a:ext cx="2905538" cy="57805"/>
          </a:xfrm>
          <a:prstGeom prst="straightConnector1">
            <a:avLst/>
          </a:prstGeom>
          <a:ln w="57150">
            <a:solidFill>
              <a:srgbClr val="3333FF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145220"/>
            <a:ext cx="31440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সমাজতান্ত্রিক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বণ্টনকারী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625428" y="2643354"/>
            <a:ext cx="2241972" cy="709446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66359" y="76200"/>
            <a:ext cx="1731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http://10.175.165.11/SP72.47.244.112/SDeconomicstudents.com/Spwp-content%2fuploads%2f2014%2f07%2fEmi/Rqae5eb53b-c103-49e4-a363-9cb05f81161d/IDDD26B7A6ED0C1134/RV200000/AVSkyController_3.1.2.50020/Br200/CL2-global/EI1677356021/Ht240/IP10.44.134.217%3a51206/IQ25/MO15/MT0/NIGPMOCCA-GAZDIST1-SKFCTL3/OC0/OS0/Otjpeg/PB200/PNMedCongestion_3G4GWiFi_Desktop/SI0700060006c850000000000000000000000000000a2c86d9000000000000000000000000482ff4701b1906ae0952c300/SUhttp%3a%2f%2feconomicstudents.com%2fwp-content%2fuploads%2f2014%2f07%2fEmily-Vuong-30.5.14-Measuring-global-poverty.jpg/Sd736B7966697265/TI1677356021/Tr1/Wh400/EV270af6ea62271ff6af5c8c1e627f517f/fil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347" y="4495800"/>
            <a:ext cx="2330131" cy="167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5801139" y="6227379"/>
            <a:ext cx="327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24200" y="2645980"/>
            <a:ext cx="3389908" cy="314522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fao.org/nr/water/aquastat/countries_regions/EGY/Figure_4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521" b="1971"/>
          <a:stretch/>
        </p:blipFill>
        <p:spPr bwMode="auto">
          <a:xfrm>
            <a:off x="4038600" y="990600"/>
            <a:ext cx="4800600" cy="56282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482" name="Picture 2" descr="D:\class six chapter 2\agriculture\agriculture 4-11\Rice_bg_874976850-624x3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6" y="990600"/>
            <a:ext cx="3810003" cy="4343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33752" y="2971800"/>
            <a:ext cx="2819400" cy="243840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86907" y="4724400"/>
            <a:ext cx="1737493" cy="1198836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221" y="5419635"/>
            <a:ext cx="361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হেক্টরে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6359" y="76200"/>
            <a:ext cx="1731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20662" y="2812503"/>
            <a:ext cx="3732490" cy="2902497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griculture\8 class\index.htm_txt_map-of-as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8128" t="9215" r="17538" b="42315"/>
          <a:stretch/>
        </p:blipFill>
        <p:spPr bwMode="auto">
          <a:xfrm>
            <a:off x="3962400" y="3628697"/>
            <a:ext cx="2144110" cy="2238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4648200" y="4443248"/>
            <a:ext cx="1143000" cy="609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0981" y="4745422"/>
            <a:ext cx="1752019" cy="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5588" y="4452683"/>
            <a:ext cx="25324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জোগানদার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https://upload.wikimedia.org/wikipedia/commons/a/aa/Green_Beds,_farmlands_Ind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599" y="1190297"/>
            <a:ext cx="3093359" cy="1884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3" name="Straight Arrow Connector 12"/>
          <p:cNvCxnSpPr/>
          <p:nvPr/>
        </p:nvCxnSpPr>
        <p:spPr>
          <a:xfrm flipV="1">
            <a:off x="5034455" y="3074829"/>
            <a:ext cx="909144" cy="167322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178388"/>
            <a:ext cx="2362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চীনা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9453" y="76200"/>
            <a:ext cx="1845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class eight dounload picture\rice_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684171" cy="33559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873276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শেখ-মাসুদুর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</a:t>
            </a:r>
            <a:r>
              <a:rPr lang="en-US" sz="4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ট।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838200"/>
            <a:ext cx="441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-৩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93467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০১৭১২-১৭৫৬৪২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1" y="3048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griculture\8 class\index.htm_txt_map-of-asia.gif"/>
          <p:cNvPicPr>
            <a:picLocks noChangeAspect="1" noChangeArrowheads="1"/>
          </p:cNvPicPr>
          <p:nvPr/>
        </p:nvPicPr>
        <p:blipFill rotWithShape="1">
          <a:blip r:embed="rId3"/>
          <a:srcRect l="50000" t="-311"/>
          <a:stretch/>
        </p:blipFill>
        <p:spPr bwMode="auto">
          <a:xfrm>
            <a:off x="304800" y="685801"/>
            <a:ext cx="4267200" cy="593258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367842" y="101025"/>
            <a:ext cx="4950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03012" y="4343400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8" idx="0"/>
          </p:cNvCxnSpPr>
          <p:nvPr/>
        </p:nvCxnSpPr>
        <p:spPr>
          <a:xfrm flipH="1">
            <a:off x="2574512" y="1219200"/>
            <a:ext cx="2543777" cy="312420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901243"/>
            <a:ext cx="1905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রপ্তানিকারক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ভিয়েতনাম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107324"/>
            <a:ext cx="186993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বিস্ময়কর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2168" y="2371103"/>
            <a:ext cx="2302287" cy="2022901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6761" y="5418056"/>
            <a:ext cx="327134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54899" y="4846362"/>
            <a:ext cx="1907750" cy="113113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5" y="847251"/>
            <a:ext cx="1924050" cy="11236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6" y="2107324"/>
            <a:ext cx="1924049" cy="14670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174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3945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2971800"/>
            <a:ext cx="1676400" cy="1676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67000" y="2590800"/>
            <a:ext cx="1600200" cy="80370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" y="609600"/>
            <a:ext cx="2309813" cy="198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609600"/>
            <a:ext cx="2071688" cy="165288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2" y="588425"/>
            <a:ext cx="1728787" cy="16253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" y="4648200"/>
            <a:ext cx="1814513" cy="18544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704975" cy="19012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4953000" y="2213741"/>
            <a:ext cx="0" cy="7541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02301" y="2262483"/>
            <a:ext cx="1429982" cy="914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88861" y="4225498"/>
            <a:ext cx="2078339" cy="42270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09018" y="4091283"/>
            <a:ext cx="1429982" cy="7093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1356" y="5334000"/>
            <a:ext cx="33218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73733" y="4648200"/>
            <a:ext cx="0" cy="70813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9170" y="0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0"/>
            <a:ext cx="6705600" cy="584775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IPM এ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352800"/>
            <a:ext cx="3886200" cy="5847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470975"/>
            <a:ext cx="8153400" cy="5847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আমদানিকারক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286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14600"/>
            <a:ext cx="77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বাস্তবায়নে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পারবে-বিশ্লেষণ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:\class six chapter 2\agriculture\agriculture 1-11-15\The field of chemical fertilizer - Google %E0%A6%85%E0%A6%A8%E0%A7%81%E0%A6%B8%E0%A6%A8%E0%A7%8D%E0%A6%A7%E0%A6%BE%E0%A6%A8_files\blank_data_004\Beauty-Flower-Gardening-Ideas-Winsome-Garden-Ideas-Amazing-l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74174" cy="6629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24054" y="3733800"/>
            <a:ext cx="32784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b="1" cap="none" spc="0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cap="none" spc="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agriculture\8 class\index.htm_txt_map-of-as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278"/>
            <a:ext cx="8686798" cy="649232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" y="388829"/>
            <a:ext cx="1812933" cy="1581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6204" y="2114490"/>
            <a:ext cx="118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ঘানার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class eight dounload picture\queluaThaiBi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89" y="365679"/>
            <a:ext cx="1812933" cy="1601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114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class six chapter 2\class eight dounload picture\nhan-dan-online-the-ministry-of-agriculture-and-rural-development-mard-has-announced-a-framework-for-co-operation-between-vietnam-and-fao-in-the-2012-2016-period-1233857-ce85ea26c2610297ddce32c87c43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35" y="420360"/>
            <a:ext cx="1792830" cy="1550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3700" y="630549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class six chapter 2\class eight dounload picture\Agriculture_in_In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67" y="4724400"/>
            <a:ext cx="1812933" cy="1520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89998" y="2114490"/>
            <a:ext cx="116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D:\class six chapter 2\class eight dounload picture\ap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7" y="4724400"/>
            <a:ext cx="1828802" cy="1529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097" y="6381690"/>
            <a:ext cx="167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ফিলিপাইনের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5161" y="6379062"/>
            <a:ext cx="137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D:\agriculture\8 class\India-gross-domestic-produc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4821" y="2819400"/>
            <a:ext cx="1385379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8" name="Picture 10" descr="D:\class six chapter 2\agriculture\class 6\J9Ypx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7" y="4724400"/>
            <a:ext cx="1812933" cy="1508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9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5980" y="457200"/>
            <a:ext cx="25090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711" y="2362200"/>
            <a:ext cx="63033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অগ্রগতি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959" y="5334000"/>
            <a:ext cx="8153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জীবনযাত্রায়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ফেলেছে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16823"/>
            <a:ext cx="7467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09439"/>
            <a:ext cx="7848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২।ভারত,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ভিয়েতনামের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সম্মন্ধে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2333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griculture\8 class\index.htm_txt_map-of-as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15209"/>
            <a:ext cx="8534400" cy="591419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2599474" y="101025"/>
            <a:ext cx="4487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34290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343400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2362200"/>
            <a:ext cx="11430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griculture\8 class\1436453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2" y="849214"/>
            <a:ext cx="3506000" cy="27541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1905402" y="3741003"/>
            <a:ext cx="1749589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শিল্পোন্নত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D:\agriculture\8 class\eight lesson 6\20100211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1" y="849214"/>
            <a:ext cx="1521390" cy="27541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Rectangle 6"/>
          <p:cNvSpPr/>
          <p:nvPr/>
        </p:nvSpPr>
        <p:spPr>
          <a:xfrm>
            <a:off x="152402" y="3741003"/>
            <a:ext cx="175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দেশসমূহ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D:\class six chapter 2\agriculture\class6 lesson3\agricultural-discs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7847"/>
            <a:ext cx="1847850" cy="17591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64583" y="2438400"/>
            <a:ext cx="3169617" cy="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40783" y="640140"/>
            <a:ext cx="294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দেশসমূহ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এতটাই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ঘটিয়েছে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agriculture\Ruby picture\AAEAAQAAAAAAAALLAAAAJGFhYjdkM2I3LTJjYmEtNDc1Yy1iMzlkLTRjZThiZjEzYmFiN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971800"/>
            <a:ext cx="3017217" cy="1114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0" name="Straight Arrow Connector 9"/>
          <p:cNvCxnSpPr/>
          <p:nvPr/>
        </p:nvCxnSpPr>
        <p:spPr>
          <a:xfrm>
            <a:off x="3764583" y="3603345"/>
            <a:ext cx="2026617" cy="737822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19800" y="4341167"/>
            <a:ext cx="301721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কৃষিনির্ভর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কারনেই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আত্মস্থ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পারছেনা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griculture\8 class\lesson 3\world+markets_168977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637384" cy="541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1322249" y="76200"/>
            <a:ext cx="59929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3525" y="1600200"/>
            <a:ext cx="3926075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endParaRPr lang="en-US" sz="32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638800"/>
            <a:ext cx="4408579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ন্নত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কৃষিতেও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অনুন্নত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971800" y="1828800"/>
            <a:ext cx="11430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52700" y="5931187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agrilife24.com/images/rsearch/vet_ins.jpg"/>
          <p:cNvPicPr>
            <a:picLocks noChangeAspect="1" noChangeArrowheads="1"/>
          </p:cNvPicPr>
          <p:nvPr/>
        </p:nvPicPr>
        <p:blipFill rotWithShape="1">
          <a:blip r:embed="rId3"/>
          <a:srcRect r="34727" b="5716"/>
          <a:stretch/>
        </p:blipFill>
        <p:spPr bwMode="auto">
          <a:xfrm>
            <a:off x="266699" y="599420"/>
            <a:ext cx="8724899" cy="6202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2743200" y="76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D:\class six chapter 2\agriculture\8 class\751fd7ce590351230d1e6915d10b9178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362200"/>
            <a:ext cx="2514601" cy="2675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50" y="2826603"/>
            <a:ext cx="135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81200" y="3699990"/>
            <a:ext cx="1295400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3657600"/>
            <a:ext cx="1143000" cy="4239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0" y="1524000"/>
            <a:ext cx="0" cy="7620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105400"/>
            <a:ext cx="0" cy="7620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" y="3276600"/>
            <a:ext cx="14097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3284491"/>
            <a:ext cx="14097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700886"/>
            <a:ext cx="27051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ভেটেরিনারি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5867400"/>
            <a:ext cx="24193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কৃষিসম্প্রসারণ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5500" y="5505271"/>
            <a:ext cx="308609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48666" y="4572000"/>
            <a:ext cx="1380468" cy="914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48666" y="685800"/>
            <a:ext cx="322979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গবেষণাগার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562600" y="1676400"/>
            <a:ext cx="990600" cy="105891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1098</Words>
  <Application>Microsoft Office PowerPoint</Application>
  <PresentationFormat>On-screen Show (4:3)</PresentationFormat>
  <Paragraphs>169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HERA COMPUTER</cp:lastModifiedBy>
  <cp:revision>182</cp:revision>
  <dcterms:created xsi:type="dcterms:W3CDTF">2006-08-16T00:00:00Z</dcterms:created>
  <dcterms:modified xsi:type="dcterms:W3CDTF">2016-08-07T05:45:05Z</dcterms:modified>
</cp:coreProperties>
</file>